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2" r:id="rId7"/>
    <p:sldId id="263" r:id="rId8"/>
    <p:sldId id="264" r:id="rId9"/>
    <p:sldId id="265" r:id="rId10"/>
    <p:sldId id="266" r:id="rId11"/>
    <p:sldId id="260" r:id="rId12"/>
    <p:sldId id="268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3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B9ABD-F7B2-4572-962D-311B7DE50384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11335-A82C-4A18-909D-1E23FF806C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656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B9ABD-F7B2-4572-962D-311B7DE50384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11335-A82C-4A18-909D-1E23FF806C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645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B9ABD-F7B2-4572-962D-311B7DE50384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11335-A82C-4A18-909D-1E23FF806C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9228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B9ABD-F7B2-4572-962D-311B7DE50384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11335-A82C-4A18-909D-1E23FF806C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0021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B9ABD-F7B2-4572-962D-311B7DE50384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11335-A82C-4A18-909D-1E23FF806C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200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B9ABD-F7B2-4572-962D-311B7DE50384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11335-A82C-4A18-909D-1E23FF806C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1356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B9ABD-F7B2-4572-962D-311B7DE50384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11335-A82C-4A18-909D-1E23FF806C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8579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B9ABD-F7B2-4572-962D-311B7DE50384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11335-A82C-4A18-909D-1E23FF806C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713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B9ABD-F7B2-4572-962D-311B7DE50384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11335-A82C-4A18-909D-1E23FF806C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3321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B9ABD-F7B2-4572-962D-311B7DE50384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11335-A82C-4A18-909D-1E23FF806C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0907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B9ABD-F7B2-4572-962D-311B7DE50384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11335-A82C-4A18-909D-1E23FF806C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2806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B9ABD-F7B2-4572-962D-311B7DE50384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11335-A82C-4A18-909D-1E23FF806C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091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read.tn.edu.tw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1756"/>
            <a:ext cx="12192000" cy="482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52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read.tn.edu.tw/images/Story001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8" y="-1"/>
            <a:ext cx="1217458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很久很久以前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11848" y="1690688"/>
            <a:ext cx="12174582" cy="48494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「布可星球」是一顆需要靠「布可能量」維持運作的高科技文明星球。</a:t>
            </a:r>
            <a:endParaRPr lang="en-US" altLang="zh-TW" sz="29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「布可能量」隱藏在散落星球各處的「布可」中，必須經由居民共同尋找與研究「布可」，進而成功挖掘出「布可能量」作為能源供應給「布可星球」。</a:t>
            </a:r>
          </a:p>
          <a:p>
            <a:r>
              <a:rPr lang="zh-TW" altLang="en-US" sz="2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可是十年前居民開始沉迷於玩樂，不再挖掘「布可能量」，導致「布可能量」迅速減少。「布可星球」因此失去能源供應，森林漸漸枯萎，海洋慢慢乾涸，居民生活變得困苦不堪，好不容易建立的高科技文明已經瀕臨滅絕。</a:t>
            </a:r>
            <a:endParaRPr lang="en-US" altLang="zh-TW" sz="29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危機歷歷在目，為了挽救「布可星球」，中央迅速成立應變中心，執行「布可星球復甦計畫」，召集居民重拾「布可能量」挖掘任務。</a:t>
            </a:r>
            <a:br>
              <a:rPr lang="zh-TW" altLang="en-US" sz="2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身為「布可星球」一員的你請挺身而出，共同再造輝煌的「布可星球」文明。</a:t>
            </a:r>
            <a:endParaRPr lang="zh-TW" altLang="en-US" sz="29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73146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平台介紹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https://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read.tn.edu.tw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/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2000" cy="5154924"/>
          </a:xfrm>
        </p:spPr>
      </p:pic>
    </p:spTree>
    <p:extLst>
      <p:ext uri="{BB962C8B-B14F-4D97-AF65-F5344CB8AC3E}">
        <p14:creationId xmlns:p14="http://schemas.microsoft.com/office/powerpoint/2010/main" val="583354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Open ID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先登入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4664"/>
            <a:ext cx="6408420" cy="5158649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420" y="1764664"/>
            <a:ext cx="5783580" cy="6103620"/>
          </a:xfrm>
          <a:prstGeom prst="rect">
            <a:avLst/>
          </a:prstGeom>
        </p:spPr>
      </p:pic>
      <p:sp>
        <p:nvSpPr>
          <p:cNvPr id="6" name="圓角矩形 5"/>
          <p:cNvSpPr/>
          <p:nvPr/>
        </p:nvSpPr>
        <p:spPr>
          <a:xfrm>
            <a:off x="4763589" y="1976846"/>
            <a:ext cx="1558834" cy="1053737"/>
          </a:xfrm>
          <a:prstGeom prst="roundRect">
            <a:avLst/>
          </a:prstGeom>
          <a:solidFill>
            <a:srgbClr val="F739CA">
              <a:alpha val="33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 6"/>
          <p:cNvSpPr/>
          <p:nvPr/>
        </p:nvSpPr>
        <p:spPr>
          <a:xfrm>
            <a:off x="6408419" y="4061822"/>
            <a:ext cx="5600223" cy="1509304"/>
          </a:xfrm>
          <a:prstGeom prst="roundRect">
            <a:avLst/>
          </a:prstGeom>
          <a:solidFill>
            <a:srgbClr val="F739CA">
              <a:alpha val="33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7186612" y="4354809"/>
            <a:ext cx="4824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Open</a:t>
            </a:r>
            <a:r>
              <a:rPr lang="zh-TW" altLang="en-US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ID</a:t>
            </a:r>
            <a:r>
              <a:rPr lang="zh-TW" altLang="en-US" sz="24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帳號</a:t>
            </a:r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b="1" dirty="0" err="1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st</a:t>
            </a:r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</a:t>
            </a:r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</a:t>
            </a:r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7184230" y="4963467"/>
            <a:ext cx="4824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Open</a:t>
            </a:r>
            <a:r>
              <a:rPr lang="zh-TW" altLang="en-US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ID</a:t>
            </a:r>
            <a:r>
              <a:rPr lang="zh-TW" altLang="en-US" sz="24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密碼</a:t>
            </a:r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(z</a:t>
            </a:r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</a:t>
            </a:r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</a:t>
            </a:r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46159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開始挖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礦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886076" y="1825625"/>
            <a:ext cx="4039224" cy="4351338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點選左上角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布可能量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→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布可列表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進入書籍區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114608"/>
              </p:ext>
            </p:extLst>
          </p:nvPr>
        </p:nvGraphicFramePr>
        <p:xfrm>
          <a:off x="0" y="1757363"/>
          <a:ext cx="7886077" cy="510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PhotoImpact" r:id="rId3" imgW="6255720" imgH="4046040" progId="PI3.Image">
                  <p:embed/>
                </p:oleObj>
              </mc:Choice>
              <mc:Fallback>
                <p:oleObj name="PhotoImpact" r:id="rId3" imgW="6255720" imgH="4046040" progId="PI3.Im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757363"/>
                        <a:ext cx="7886077" cy="5100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圓角矩形 4"/>
          <p:cNvSpPr/>
          <p:nvPr/>
        </p:nvSpPr>
        <p:spPr>
          <a:xfrm>
            <a:off x="161925" y="3762374"/>
            <a:ext cx="800100" cy="419101"/>
          </a:xfrm>
          <a:prstGeom prst="roundRect">
            <a:avLst/>
          </a:prstGeom>
          <a:solidFill>
            <a:srgbClr val="F739CA">
              <a:alpha val="33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 6"/>
          <p:cNvSpPr/>
          <p:nvPr/>
        </p:nvSpPr>
        <p:spPr>
          <a:xfrm>
            <a:off x="561975" y="4248150"/>
            <a:ext cx="800100" cy="352426"/>
          </a:xfrm>
          <a:prstGeom prst="roundRect">
            <a:avLst/>
          </a:prstGeom>
          <a:solidFill>
            <a:srgbClr val="F739CA">
              <a:alpha val="33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8468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先選書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24749" y="1835150"/>
            <a:ext cx="4667251" cy="4351338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每頁會隨機出現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本書供選擇。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點擊左上角   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重新載入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，可更換頁面中的書籍。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0699"/>
            <a:ext cx="7134259" cy="5252052"/>
          </a:xfrm>
          <a:prstGeom prst="rect">
            <a:avLst/>
          </a:prstGeom>
        </p:spPr>
      </p:pic>
      <p:sp>
        <p:nvSpPr>
          <p:cNvPr id="6" name="圓角矩形 5"/>
          <p:cNvSpPr/>
          <p:nvPr/>
        </p:nvSpPr>
        <p:spPr>
          <a:xfrm>
            <a:off x="228600" y="1362075"/>
            <a:ext cx="609600" cy="400844"/>
          </a:xfrm>
          <a:prstGeom prst="roundRect">
            <a:avLst/>
          </a:prstGeom>
          <a:solidFill>
            <a:srgbClr val="F739CA">
              <a:alpha val="33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9300" y="2541170"/>
            <a:ext cx="685800" cy="64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74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也可用搜尋方式選書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686176" y="1825625"/>
            <a:ext cx="7667624" cy="4351338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布可列表的書也可以用關鍵字搜尋喔！！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1690688"/>
            <a:ext cx="3086100" cy="809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18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選定要挖礦的書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677" y="1590675"/>
            <a:ext cx="5733219" cy="5267325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542" y="2105978"/>
            <a:ext cx="6674458" cy="4752022"/>
          </a:xfrm>
          <a:prstGeom prst="rect">
            <a:avLst/>
          </a:prstGeom>
        </p:spPr>
      </p:pic>
      <p:sp>
        <p:nvSpPr>
          <p:cNvPr id="6" name="圓角矩形 5"/>
          <p:cNvSpPr/>
          <p:nvPr/>
        </p:nvSpPr>
        <p:spPr>
          <a:xfrm>
            <a:off x="1971675" y="4352924"/>
            <a:ext cx="2019300" cy="1666875"/>
          </a:xfrm>
          <a:prstGeom prst="roundRect">
            <a:avLst/>
          </a:prstGeom>
          <a:solidFill>
            <a:srgbClr val="F739CA">
              <a:alpha val="33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 6"/>
          <p:cNvSpPr/>
          <p:nvPr/>
        </p:nvSpPr>
        <p:spPr>
          <a:xfrm>
            <a:off x="9743244" y="6471288"/>
            <a:ext cx="800931" cy="321944"/>
          </a:xfrm>
          <a:prstGeom prst="roundRect">
            <a:avLst/>
          </a:prstGeom>
          <a:solidFill>
            <a:srgbClr val="F739CA">
              <a:alpha val="33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8618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挖掘規則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7"/>
            <a:ext cx="5038725" cy="5114043"/>
          </a:xfrm>
        </p:spPr>
      </p:pic>
      <p:sp>
        <p:nvSpPr>
          <p:cNvPr id="5" name="圓角矩形 4"/>
          <p:cNvSpPr/>
          <p:nvPr/>
        </p:nvSpPr>
        <p:spPr>
          <a:xfrm>
            <a:off x="37269" y="5709288"/>
            <a:ext cx="3410781" cy="577212"/>
          </a:xfrm>
          <a:prstGeom prst="roundRect">
            <a:avLst/>
          </a:prstGeom>
          <a:solidFill>
            <a:srgbClr val="F739CA">
              <a:alpha val="33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5534025" y="1690687"/>
            <a:ext cx="6577442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每次有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個任務，完成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個即可過關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若無法過關，可在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24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小時之後重新挖掘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低年級成功挑戰高年級布可，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可得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150%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的布可能量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高年級成功挑戰低年級布可，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僅可得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50%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的布可能量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挖礦時段限定於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06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00~22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30263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開始挖礦囉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7"/>
            <a:ext cx="7411687" cy="5233987"/>
          </a:xfrm>
        </p:spPr>
      </p:pic>
      <p:sp>
        <p:nvSpPr>
          <p:cNvPr id="5" name="文字方塊 4"/>
          <p:cNvSpPr txBox="1"/>
          <p:nvPr/>
        </p:nvSpPr>
        <p:spPr>
          <a:xfrm>
            <a:off x="7411687" y="1847850"/>
            <a:ext cx="485261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全部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個任務均為單選題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做完一題可點擊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下一個任務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進行下一題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0" y="6195063"/>
            <a:ext cx="1552575" cy="577212"/>
          </a:xfrm>
          <a:prstGeom prst="roundRect">
            <a:avLst/>
          </a:prstGeom>
          <a:solidFill>
            <a:srgbClr val="F739CA">
              <a:alpha val="33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935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挖礦完成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2507853"/>
            <a:ext cx="7157085" cy="3246120"/>
          </a:xfrm>
        </p:spPr>
      </p:pic>
      <p:sp>
        <p:nvSpPr>
          <p:cNvPr id="5" name="圓角矩形 4"/>
          <p:cNvSpPr/>
          <p:nvPr/>
        </p:nvSpPr>
        <p:spPr>
          <a:xfrm>
            <a:off x="-114299" y="4404363"/>
            <a:ext cx="2038350" cy="577212"/>
          </a:xfrm>
          <a:prstGeom prst="roundRect">
            <a:avLst/>
          </a:prstGeom>
          <a:solidFill>
            <a:srgbClr val="F739CA">
              <a:alpha val="33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110" y="1009650"/>
            <a:ext cx="68199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35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挑戰成功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1" y="1825625"/>
            <a:ext cx="11652778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79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406</Words>
  <Application>Microsoft Office PowerPoint</Application>
  <PresentationFormat>寬螢幕</PresentationFormat>
  <Paragraphs>33</Paragraphs>
  <Slides>12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0" baseType="lpstr">
      <vt:lpstr>新細明體</vt:lpstr>
      <vt:lpstr>標楷體</vt:lpstr>
      <vt:lpstr>Arial</vt:lpstr>
      <vt:lpstr>Calibri</vt:lpstr>
      <vt:lpstr>Calibri Light</vt:lpstr>
      <vt:lpstr>Wingdings 2</vt:lpstr>
      <vt:lpstr>Office 佈景主題</vt:lpstr>
      <vt:lpstr>Ulead PhotoImpact Image</vt:lpstr>
      <vt:lpstr>PowerPoint 簡報</vt:lpstr>
      <vt:lpstr>很久很久以前……</vt:lpstr>
      <vt:lpstr>平台介紹-https://read.tn.edu.tw/</vt:lpstr>
      <vt:lpstr>Open ID先登入</vt:lpstr>
      <vt:lpstr>開始挖礦</vt:lpstr>
      <vt:lpstr>先選書…</vt:lpstr>
      <vt:lpstr>也可用搜尋方式選書…</vt:lpstr>
      <vt:lpstr>選定要挖礦的書…</vt:lpstr>
      <vt:lpstr>挖掘規則…</vt:lpstr>
      <vt:lpstr>開始挖礦囉…</vt:lpstr>
      <vt:lpstr>挖礦完成……</vt:lpstr>
      <vt:lpstr>挑戰成功…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8</cp:revision>
  <dcterms:created xsi:type="dcterms:W3CDTF">2020-10-13T01:16:49Z</dcterms:created>
  <dcterms:modified xsi:type="dcterms:W3CDTF">2020-10-13T03:26:47Z</dcterms:modified>
</cp:coreProperties>
</file>